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73" r:id="rId5"/>
    <p:sldId id="264" r:id="rId6"/>
    <p:sldId id="267" r:id="rId7"/>
    <p:sldId id="266" r:id="rId8"/>
    <p:sldId id="259" r:id="rId9"/>
    <p:sldId id="261" r:id="rId10"/>
    <p:sldId id="274" r:id="rId11"/>
    <p:sldId id="28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BFF"/>
    <a:srgbClr val="FFFF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500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816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239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47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030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971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038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3396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016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086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02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015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ABF62-650E-4960-8B61-1AA4E1EB6292}" type="datetimeFigureOut">
              <a:rPr lang="en-IE" smtClean="0"/>
              <a:t>04/12/2015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27B69-ACEA-4C28-B5C7-942A6AEE3E0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912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260648"/>
            <a:ext cx="6317385" cy="633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6896" y="692696"/>
            <a:ext cx="2467592" cy="5760640"/>
          </a:xfrm>
        </p:spPr>
        <p:txBody>
          <a:bodyPr>
            <a:normAutofit/>
          </a:bodyPr>
          <a:lstStyle/>
          <a:p>
            <a:r>
              <a:rPr lang="en-IE" sz="5400" b="1" dirty="0" smtClean="0"/>
              <a:t>Air </a:t>
            </a:r>
            <a:br>
              <a:rPr lang="en-IE" sz="5400" b="1" dirty="0" smtClean="0"/>
            </a:br>
            <a:r>
              <a:rPr lang="en-IE" sz="5400" b="1" dirty="0" smtClean="0"/>
              <a:t>Stage 1 </a:t>
            </a:r>
            <a:br>
              <a:rPr lang="en-IE" sz="5400" b="1" dirty="0" smtClean="0"/>
            </a:br>
            <a:r>
              <a:rPr lang="en-IE" sz="5400" b="1" dirty="0" smtClean="0"/>
              <a:t/>
            </a:r>
            <a:br>
              <a:rPr lang="en-IE" sz="5400" b="1" dirty="0" smtClean="0"/>
            </a:br>
            <a:r>
              <a:rPr lang="en-IE" sz="5400" b="1" dirty="0" smtClean="0"/>
              <a:t>Table Quiz</a:t>
            </a:r>
            <a:endParaRPr lang="en-IE" sz="5400" b="1" dirty="0"/>
          </a:p>
        </p:txBody>
      </p:sp>
    </p:spTree>
    <p:extLst>
      <p:ext uri="{BB962C8B-B14F-4D97-AF65-F5344CB8AC3E}">
        <p14:creationId xmlns:p14="http://schemas.microsoft.com/office/powerpoint/2010/main" val="1900785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Name each of these things that fly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1</a:t>
            </a:r>
            <a:r>
              <a:rPr lang="en-IE" dirty="0" smtClean="0"/>
              <a:t>					2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 smtClean="0"/>
              <a:t>3					4</a:t>
            </a:r>
            <a:endParaRPr lang="en-IE" dirty="0"/>
          </a:p>
        </p:txBody>
      </p:sp>
      <p:pic>
        <p:nvPicPr>
          <p:cNvPr id="4" name="Picture 2" descr="http://www.clipartbest.com/cliparts/di7/oMG/di7oMGXA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3762535" cy="14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images.clipartpanda.com/helicopter-clipart-34-Helicopt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67660"/>
            <a:ext cx="3226405" cy="205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humbs.dreamstime.com/t/glider-36699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53022"/>
            <a:ext cx="2952328" cy="196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astellanzaonline.it/uploads/images/delt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75" y="1194956"/>
            <a:ext cx="3386072" cy="265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57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comps.canstockphoto.com/can-stock-photo_csp159527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4"/>
          <a:stretch/>
        </p:blipFill>
        <p:spPr bwMode="auto">
          <a:xfrm>
            <a:off x="4788024" y="4279516"/>
            <a:ext cx="3854202" cy="227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Name each of these things that fly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5</a:t>
            </a:r>
            <a:r>
              <a:rPr lang="en-IE" dirty="0" smtClean="0"/>
              <a:t>					6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7</a:t>
            </a:r>
            <a:r>
              <a:rPr lang="en-IE" dirty="0" smtClean="0"/>
              <a:t>					8</a:t>
            </a:r>
            <a:endParaRPr lang="en-IE" dirty="0"/>
          </a:p>
        </p:txBody>
      </p:sp>
      <p:pic>
        <p:nvPicPr>
          <p:cNvPr id="6146" name="Picture 2" descr="http://cliparts.co/cliparts/dc9/rXR/dc9rXRrzi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446" y="1198958"/>
            <a:ext cx="2382039" cy="230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clker.com/cliparts/5/q/N/y/A/9/pink-and-white-hot-air-balloon-h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94706"/>
            <a:ext cx="2268725" cy="306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ron Man Flying PNG #039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333499"/>
            <a:ext cx="3641915" cy="180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01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https://s3.amazonaws.com/rapgenius/vXNvgC79SDia1VZECrVb_flying_eag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51500"/>
            <a:ext cx="4553522" cy="256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previewcf.turbosquid.com/Preview/2014/05/23__20_20_00/Santasleigh01.jpgcf450974-95d2-4018-92ee-ac75b055ff04Larg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11" b="15085"/>
          <a:stretch/>
        </p:blipFill>
        <p:spPr bwMode="auto">
          <a:xfrm>
            <a:off x="242166" y="1116851"/>
            <a:ext cx="4418856" cy="285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i.kinja-img.com/gawker-media/image/upload/19fordsyvmfrbpn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4" r="11667"/>
          <a:stretch/>
        </p:blipFill>
        <p:spPr bwMode="auto">
          <a:xfrm>
            <a:off x="4860032" y="4005064"/>
            <a:ext cx="4063405" cy="223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Name each of these things that fly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1</a:t>
            </a:r>
            <a:r>
              <a:rPr lang="en-IE" dirty="0" smtClean="0"/>
              <a:t>				</a:t>
            </a:r>
            <a:r>
              <a:rPr lang="en-IE" dirty="0"/>
              <a:t> </a:t>
            </a:r>
            <a:r>
              <a:rPr lang="en-IE" dirty="0" smtClean="0"/>
              <a:t>        </a:t>
            </a:r>
            <a:r>
              <a:rPr lang="en-IE" dirty="0"/>
              <a:t>2</a:t>
            </a: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3</a:t>
            </a:r>
            <a:r>
              <a:rPr lang="en-IE" dirty="0" smtClean="0"/>
              <a:t>					</a:t>
            </a:r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4340" name="Picture 4" descr="http://www.hadair.co.uk/images/143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0" t="15310" r="14028" b="9284"/>
          <a:stretch/>
        </p:blipFill>
        <p:spPr bwMode="auto">
          <a:xfrm>
            <a:off x="5436095" y="1152539"/>
            <a:ext cx="3487341" cy="255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901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ipartbest.com/cliparts/di7/oMG/di7oMGXA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3762535" cy="14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What’s the main use for each of these planes?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5</a:t>
            </a:r>
            <a:r>
              <a:rPr lang="en-IE" dirty="0" smtClean="0"/>
              <a:t>					   6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7</a:t>
            </a:r>
            <a:r>
              <a:rPr lang="en-IE" dirty="0" smtClean="0"/>
              <a:t>					8</a:t>
            </a:r>
            <a:endParaRPr lang="en-IE" dirty="0"/>
          </a:p>
        </p:txBody>
      </p:sp>
      <p:pic>
        <p:nvPicPr>
          <p:cNvPr id="8194" name="Picture 2" descr="https://upload.wikimedia.org/wikipedia/commons/6/66/F-16_Fighting_Falc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3" y="3833744"/>
            <a:ext cx="3813163" cy="222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hobby4less.com/images/rtf/cessna-185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15823"/>
            <a:ext cx="3391844" cy="217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airforce-technology.com/projects/an124/images/an124_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33745"/>
            <a:ext cx="3765458" cy="203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570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http://www.airplanesuperstore.com/519762han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0" y="4082596"/>
            <a:ext cx="4452735" cy="245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4579885" cy="1301006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Name these key airport features?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4857403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1</a:t>
            </a:r>
            <a:r>
              <a:rPr lang="en-IE" dirty="0" smtClean="0"/>
              <a:t>					     </a:t>
            </a:r>
            <a:r>
              <a:rPr lang="en-IE" dirty="0"/>
              <a:t>2</a:t>
            </a: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/>
              <a:t>3</a:t>
            </a:r>
            <a:r>
              <a:rPr lang="en-IE" dirty="0" smtClean="0"/>
              <a:t>					      	   </a:t>
            </a:r>
            <a:r>
              <a:rPr lang="en-IE" dirty="0"/>
              <a:t>4</a:t>
            </a:r>
          </a:p>
        </p:txBody>
      </p:sp>
      <p:pic>
        <p:nvPicPr>
          <p:cNvPr id="9218" name="Picture 2" descr="http://www.ausbt.com.au/photos/view/maxsize:467,263/4dcb76eeed304fdfa8f947cc767f1341-knuffingen-airport-miniature-runway-overhea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49"/>
          <a:stretch/>
        </p:blipFill>
        <p:spPr bwMode="auto">
          <a:xfrm>
            <a:off x="611561" y="1342872"/>
            <a:ext cx="2888098" cy="230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cliparts101.com/files/300/4153598E14957CC036DD8E95FFEADF4F/airportcontroltower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3" r="23676"/>
          <a:stretch/>
        </p:blipFill>
        <p:spPr bwMode="auto">
          <a:xfrm>
            <a:off x="6373481" y="3603964"/>
            <a:ext cx="1471353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conceptdraw.com/a1679c3/p10/preview/640/pict--airport-control-tower-aircraft---vector-stencils-library.png--diagram-flowchart-example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0" t="9204" r="39486" b="10462"/>
          <a:stretch/>
        </p:blipFill>
        <p:spPr bwMode="auto">
          <a:xfrm>
            <a:off x="7844834" y="2852936"/>
            <a:ext cx="127184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https://upload.wikimedia.org/wikipedia/commons/c/c3/Athens_International_Airport_check_in_desk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632"/>
            <a:ext cx="3331132" cy="197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thumb9.shutterstock.com/display_pic_with_logo/634291/185001572/stock-vector-terminal-airport-cartoon-vector-18500157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10109"/>
          <a:stretch/>
        </p:blipFill>
        <p:spPr bwMode="auto">
          <a:xfrm>
            <a:off x="4283968" y="1844824"/>
            <a:ext cx="2414042" cy="161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14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Name each of these famous planes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/>
              <a:t>5</a:t>
            </a:r>
            <a:r>
              <a:rPr lang="en-IE" dirty="0" smtClean="0"/>
              <a:t>					</a:t>
            </a:r>
          </a:p>
          <a:p>
            <a:pPr marL="0" indent="0">
              <a:buNone/>
            </a:pPr>
            <a:r>
              <a:rPr lang="en-IE" dirty="0" smtClean="0"/>
              <a:t>					</a:t>
            </a:r>
            <a:r>
              <a:rPr lang="en-IE" dirty="0"/>
              <a:t>6</a:t>
            </a: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7</a:t>
            </a:r>
            <a:r>
              <a:rPr lang="en-IE" dirty="0" smtClean="0"/>
              <a:t>					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							</a:t>
            </a:r>
            <a:r>
              <a:rPr lang="en-IE" dirty="0"/>
              <a:t>8</a:t>
            </a:r>
          </a:p>
        </p:txBody>
      </p:sp>
      <p:pic>
        <p:nvPicPr>
          <p:cNvPr id="7170" name="Picture 2" descr="http://res.freestockphotos.biz/pictures/9/9490-illustration-of-the-space-shuttle-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844429" cy="184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flyawaysimulation.com/media/images1/images/ba-concord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1149" b="13270"/>
          <a:stretch/>
        </p:blipFill>
        <p:spPr bwMode="auto">
          <a:xfrm>
            <a:off x="1004047" y="3818965"/>
            <a:ext cx="3959206" cy="166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warrinerprimaries.com/Clipart/WW2/spitfire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274" y="1916832"/>
            <a:ext cx="3625726" cy="206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clipartlord.com/wp-content/uploads/2013/11/jet-airliner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516" y="4610633"/>
            <a:ext cx="6274713" cy="224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85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Four Forces for Flight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en-IE" dirty="0" smtClean="0"/>
              <a:t>Label each direction with the correct force: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DRAG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LIFT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THRUST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WEIGHT</a:t>
            </a:r>
            <a:endParaRPr lang="en-IE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8" name="Picture 4" descr="https://www.mansfieldct.org/Schools/MMS/staff/hand/Image217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6" t="11539" r="15207" b="16192"/>
          <a:stretch/>
        </p:blipFill>
        <p:spPr bwMode="auto">
          <a:xfrm flipH="1">
            <a:off x="3014171" y="2492896"/>
            <a:ext cx="5710663" cy="39604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5580112" y="206084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9005" y="400506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4119173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07095" y="617587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0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mansfieldct.org/Schools/MMS/staff/hand/Image217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6" t="11539" r="15207" b="16192"/>
          <a:stretch/>
        </p:blipFill>
        <p:spPr bwMode="auto">
          <a:xfrm flipH="1">
            <a:off x="1628873" y="1412776"/>
            <a:ext cx="571066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707904" y="1340768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236296" y="3717032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5496" y="3717032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07904" y="5805264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247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140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Answers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3633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Name each of these things that fly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1</a:t>
            </a:r>
            <a:r>
              <a:rPr lang="en-IE" dirty="0" smtClean="0"/>
              <a:t>					2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 smtClean="0"/>
              <a:t>3					4</a:t>
            </a:r>
            <a:endParaRPr lang="en-IE" dirty="0"/>
          </a:p>
        </p:txBody>
      </p:sp>
      <p:pic>
        <p:nvPicPr>
          <p:cNvPr id="4" name="Picture 2" descr="http://www.clipartbest.com/cliparts/di7/oMG/di7oMGXA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3762535" cy="14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images.clipartpanda.com/helicopter-clipart-34-Helicopt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67660"/>
            <a:ext cx="3226405" cy="205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humbs.dreamstime.com/t/glider-36699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53022"/>
            <a:ext cx="2952328" cy="196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astellanzaonline.it/uploads/images/delt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75" y="1194956"/>
            <a:ext cx="3386072" cy="265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9879" y="2538032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Plane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96336" y="2584198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Hang Glider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688" y="5661248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Helicopter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248" y="5493797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Glider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16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comps.canstockphoto.com/can-stock-photo_csp159527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4"/>
          <a:stretch/>
        </p:blipFill>
        <p:spPr bwMode="auto">
          <a:xfrm>
            <a:off x="4788024" y="4279516"/>
            <a:ext cx="3854202" cy="227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Name each of these things that fly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5</a:t>
            </a:r>
            <a:r>
              <a:rPr lang="en-IE" dirty="0" smtClean="0"/>
              <a:t>					6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7</a:t>
            </a:r>
            <a:r>
              <a:rPr lang="en-IE" dirty="0" smtClean="0"/>
              <a:t>					8</a:t>
            </a:r>
            <a:endParaRPr lang="en-IE" dirty="0"/>
          </a:p>
        </p:txBody>
      </p:sp>
      <p:pic>
        <p:nvPicPr>
          <p:cNvPr id="6146" name="Picture 2" descr="http://cliparts.co/cliparts/dc9/rXR/dc9rXRrzi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446" y="1198958"/>
            <a:ext cx="2382039" cy="230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clker.com/cliparts/5/q/N/y/A/9/pink-and-white-hot-air-balloon-h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94706"/>
            <a:ext cx="2268725" cy="306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ron Man Flying PNG #039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333499"/>
            <a:ext cx="3641915" cy="180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43808" y="2795331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Ironman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11979" y="2708920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Kite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3770" y="5423110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Hot-Air Balloon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5589240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Paraglider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389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https://s3.amazonaws.com/rapgenius/vXNvgC79SDia1VZECrVb_flying_eag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51500"/>
            <a:ext cx="4553522" cy="256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previewcf.turbosquid.com/Preview/2014/05/23__20_20_00/Santasleigh01.jpgcf450974-95d2-4018-92ee-ac75b055ff04Larg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11" b="15085"/>
          <a:stretch/>
        </p:blipFill>
        <p:spPr bwMode="auto">
          <a:xfrm>
            <a:off x="242166" y="1116851"/>
            <a:ext cx="4418856" cy="285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i.kinja-img.com/gawker-media/image/upload/19fordsyvmfrbpn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4" r="11667"/>
          <a:stretch/>
        </p:blipFill>
        <p:spPr bwMode="auto">
          <a:xfrm>
            <a:off x="4860032" y="4005064"/>
            <a:ext cx="4063405" cy="223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Name each of these things that fly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1</a:t>
            </a:r>
            <a:r>
              <a:rPr lang="en-IE" dirty="0" smtClean="0"/>
              <a:t>				</a:t>
            </a:r>
            <a:r>
              <a:rPr lang="en-IE" dirty="0"/>
              <a:t> </a:t>
            </a:r>
            <a:r>
              <a:rPr lang="en-IE" dirty="0" smtClean="0"/>
              <a:t>        </a:t>
            </a:r>
            <a:r>
              <a:rPr lang="en-IE" dirty="0"/>
              <a:t>2</a:t>
            </a: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3</a:t>
            </a:r>
            <a:r>
              <a:rPr lang="en-IE" dirty="0" smtClean="0"/>
              <a:t>					</a:t>
            </a:r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4340" name="Picture 4" descr="http://www.hadair.co.uk/images/143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0" t="15310" r="14028" b="9284"/>
          <a:stretch/>
        </p:blipFill>
        <p:spPr bwMode="auto">
          <a:xfrm>
            <a:off x="5436095" y="1152539"/>
            <a:ext cx="3487341" cy="255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29879" y="2538032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Santa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01877" y="3343614"/>
            <a:ext cx="2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Micro-</a:t>
            </a:r>
            <a:r>
              <a:rPr lang="en-IE" sz="4000" b="1" dirty="0" err="1" smtClean="0">
                <a:solidFill>
                  <a:srgbClr val="FF0000"/>
                </a:solidFill>
              </a:rPr>
              <a:t>lite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5884017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Eagle or Bird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7038" y="6150114"/>
            <a:ext cx="416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Millennium Falcon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036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ipartbest.com/cliparts/di7/oMG/di7oMGXA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3762535" cy="149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 smtClean="0">
                <a:solidFill>
                  <a:srgbClr val="FF0000"/>
                </a:solidFill>
              </a:rPr>
              <a:t>What’s the </a:t>
            </a:r>
            <a:r>
              <a:rPr lang="en-IE" b="1" u="sng" dirty="0" smtClean="0">
                <a:solidFill>
                  <a:srgbClr val="FF0000"/>
                </a:solidFill>
              </a:rPr>
              <a:t>main use </a:t>
            </a:r>
            <a:r>
              <a:rPr lang="en-IE" b="1" dirty="0" smtClean="0">
                <a:solidFill>
                  <a:srgbClr val="FF0000"/>
                </a:solidFill>
              </a:rPr>
              <a:t>for each of these planes?</a:t>
            </a:r>
            <a:endParaRPr lang="en-IE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5</a:t>
            </a:r>
            <a:r>
              <a:rPr lang="en-IE" dirty="0" smtClean="0"/>
              <a:t>					   6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7</a:t>
            </a:r>
            <a:r>
              <a:rPr lang="en-IE" dirty="0" smtClean="0"/>
              <a:t>					8</a:t>
            </a:r>
            <a:endParaRPr lang="en-IE" dirty="0"/>
          </a:p>
        </p:txBody>
      </p:sp>
      <p:pic>
        <p:nvPicPr>
          <p:cNvPr id="8194" name="Picture 2" descr="https://upload.wikimedia.org/wikipedia/commons/6/66/F-16_Fighting_Falc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3" y="3833744"/>
            <a:ext cx="3813163" cy="222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hobby4less.com/images/rtf/cessna-185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15823"/>
            <a:ext cx="3391844" cy="217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airforce-technology.com/projects/an124/images/an124_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33745"/>
            <a:ext cx="3765458" cy="203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8672" y="2556169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Carrying passengers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3125859"/>
            <a:ext cx="3967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Landing on water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778" y="5805264"/>
            <a:ext cx="3539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Fighter jet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81746" y="5589240"/>
            <a:ext cx="3781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Carrying very large loads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81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http://www.airplanesuperstore.com/519762han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0" y="4082596"/>
            <a:ext cx="4452735" cy="245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4579885" cy="1301006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Name these key airport features?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4857403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1</a:t>
            </a:r>
            <a:r>
              <a:rPr lang="en-IE" dirty="0" smtClean="0"/>
              <a:t>					     </a:t>
            </a:r>
            <a:r>
              <a:rPr lang="en-IE" dirty="0"/>
              <a:t>2</a:t>
            </a: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/>
              <a:t>3</a:t>
            </a:r>
            <a:r>
              <a:rPr lang="en-IE" dirty="0" smtClean="0"/>
              <a:t>					      	   </a:t>
            </a:r>
            <a:r>
              <a:rPr lang="en-IE" dirty="0"/>
              <a:t>4</a:t>
            </a:r>
          </a:p>
        </p:txBody>
      </p:sp>
      <p:pic>
        <p:nvPicPr>
          <p:cNvPr id="9218" name="Picture 2" descr="http://www.ausbt.com.au/photos/view/maxsize:467,263/4dcb76eeed304fdfa8f947cc767f1341-knuffingen-airport-miniature-runway-overhea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49"/>
          <a:stretch/>
        </p:blipFill>
        <p:spPr bwMode="auto">
          <a:xfrm>
            <a:off x="611561" y="1342872"/>
            <a:ext cx="2888098" cy="230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cliparts101.com/files/300/4153598E14957CC036DD8E95FFEADF4F/airportcontroltower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3" r="23676"/>
          <a:stretch/>
        </p:blipFill>
        <p:spPr bwMode="auto">
          <a:xfrm>
            <a:off x="6373481" y="3603964"/>
            <a:ext cx="1471353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conceptdraw.com/a1679c3/p10/preview/640/pict--airport-control-tower-aircraft---vector-stencils-library.png--diagram-flowchart-example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0" t="9204" r="39486" b="10462"/>
          <a:stretch/>
        </p:blipFill>
        <p:spPr bwMode="auto">
          <a:xfrm>
            <a:off x="7844834" y="2852936"/>
            <a:ext cx="127184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https://upload.wikimedia.org/wikipedia/commons/c/c3/Athens_International_Airport_check_in_desk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632"/>
            <a:ext cx="3331132" cy="197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thumb9.shutterstock.com/display_pic_with_logo/634291/185001572/stock-vector-terminal-airport-cartoon-vector-18500157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10109"/>
          <a:stretch/>
        </p:blipFill>
        <p:spPr bwMode="auto">
          <a:xfrm>
            <a:off x="4283968" y="1844824"/>
            <a:ext cx="2414042" cy="161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60740" y="3392826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runway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98010" y="2052072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terminal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9879" y="5833589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hanger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29037" y="5445224"/>
            <a:ext cx="216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>
                <a:solidFill>
                  <a:srgbClr val="FF0000"/>
                </a:solidFill>
              </a:rPr>
              <a:t>c</a:t>
            </a:r>
            <a:r>
              <a:rPr lang="en-IE" sz="4000" b="1" dirty="0" smtClean="0">
                <a:solidFill>
                  <a:srgbClr val="FF0000"/>
                </a:solidFill>
              </a:rPr>
              <a:t>ontrol tower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69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Name each of these famous planes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/>
              <a:t>5</a:t>
            </a:r>
            <a:r>
              <a:rPr lang="en-IE" dirty="0" smtClean="0"/>
              <a:t>					</a:t>
            </a:r>
          </a:p>
          <a:p>
            <a:pPr marL="0" indent="0">
              <a:buNone/>
            </a:pPr>
            <a:r>
              <a:rPr lang="en-IE" dirty="0" smtClean="0"/>
              <a:t>					</a:t>
            </a:r>
            <a:r>
              <a:rPr lang="en-IE" dirty="0"/>
              <a:t>6</a:t>
            </a:r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7</a:t>
            </a:r>
            <a:r>
              <a:rPr lang="en-IE" dirty="0" smtClean="0"/>
              <a:t>					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							</a:t>
            </a:r>
            <a:r>
              <a:rPr lang="en-IE" dirty="0"/>
              <a:t>8</a:t>
            </a:r>
          </a:p>
        </p:txBody>
      </p:sp>
      <p:pic>
        <p:nvPicPr>
          <p:cNvPr id="7170" name="Picture 2" descr="http://res.freestockphotos.biz/pictures/9/9490-illustration-of-the-space-shuttle-p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844429" cy="184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flyawaysimulation.com/media/images1/images/ba-concord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1149" b="13270"/>
          <a:stretch/>
        </p:blipFill>
        <p:spPr bwMode="auto">
          <a:xfrm>
            <a:off x="1004047" y="3818965"/>
            <a:ext cx="3959206" cy="166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warrinerprimaries.com/Clipart/WW2/spitfire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274" y="1916832"/>
            <a:ext cx="3625726" cy="206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clipartlord.com/wp-content/uploads/2013/11/jet-airliner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516" y="4610633"/>
            <a:ext cx="6274713" cy="224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63688" y="2780928"/>
            <a:ext cx="3088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Space Shuttle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94919" y="1340768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Spitfire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5378295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Concorde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70896" y="4509120"/>
            <a:ext cx="3649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err="1" smtClean="0">
                <a:solidFill>
                  <a:srgbClr val="FF0000"/>
                </a:solidFill>
              </a:rPr>
              <a:t>AirForce</a:t>
            </a:r>
            <a:r>
              <a:rPr lang="en-IE" sz="4000" b="1" dirty="0" smtClean="0">
                <a:solidFill>
                  <a:srgbClr val="FF0000"/>
                </a:solidFill>
              </a:rPr>
              <a:t> One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52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Four Forces for Flight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en-IE" dirty="0" smtClean="0"/>
              <a:t>Label each direction with the correct force: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DRAG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LIFT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THRUST</a:t>
            </a:r>
          </a:p>
          <a:p>
            <a:pPr>
              <a:spcBef>
                <a:spcPts val="0"/>
              </a:spcBef>
            </a:pPr>
            <a:r>
              <a:rPr lang="en-IE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WEIGHT</a:t>
            </a:r>
            <a:endParaRPr lang="en-IE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8" name="Picture 4" descr="https://www.mansfieldct.org/Schools/MMS/staff/hand/Image217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6" t="11539" r="15207" b="16192"/>
          <a:stretch/>
        </p:blipFill>
        <p:spPr bwMode="auto">
          <a:xfrm flipH="1">
            <a:off x="3014171" y="2492896"/>
            <a:ext cx="5710663" cy="39604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5580112" y="206084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9005" y="400506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4119173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07095" y="617587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000" b="1" dirty="0" smtClean="0">
                <a:solidFill>
                  <a:srgbClr val="FF0000"/>
                </a:solidFill>
              </a:rPr>
              <a:t>?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mansfieldct.org/Schools/MMS/staff/hand/Image217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6" t="11539" r="15207" b="16192"/>
          <a:stretch/>
        </p:blipFill>
        <p:spPr bwMode="auto">
          <a:xfrm flipH="1">
            <a:off x="1628873" y="1412776"/>
            <a:ext cx="571066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707904" y="1340768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236296" y="3717032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5496" y="3717032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07904" y="5805264"/>
            <a:ext cx="18002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39952" y="704890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Lift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79912" y="5201286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Weight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55" y="3039053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Thrust</a:t>
            </a:r>
            <a:endParaRPr lang="en-IE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52320" y="2924944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FF0000"/>
                </a:solidFill>
              </a:rPr>
              <a:t>Drag</a:t>
            </a:r>
            <a:endParaRPr lang="en-IE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305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8305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5153</TotalTime>
  <Words>185</Words>
  <Application>Microsoft Office PowerPoint</Application>
  <PresentationFormat>On-screen Show (4:3)</PresentationFormat>
  <Paragraphs>128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Air  Stage 1   Table Quiz</vt:lpstr>
      <vt:lpstr>Name each of these things that fly</vt:lpstr>
      <vt:lpstr>Name each of these things that fly</vt:lpstr>
      <vt:lpstr>Name each of these things that fly</vt:lpstr>
      <vt:lpstr>What’s the main use for each of these planes?</vt:lpstr>
      <vt:lpstr>Name these key airport features?</vt:lpstr>
      <vt:lpstr>Name each of these famous planes</vt:lpstr>
      <vt:lpstr>The Four Forces for Flight</vt:lpstr>
      <vt:lpstr>PowerPoint Presentation</vt:lpstr>
      <vt:lpstr>PowerPoint Presentation</vt:lpstr>
      <vt:lpstr>Answers</vt:lpstr>
      <vt:lpstr>Name each of these things that fly</vt:lpstr>
      <vt:lpstr>Name each of these things that fly</vt:lpstr>
      <vt:lpstr>Name each of these things that fly</vt:lpstr>
      <vt:lpstr>What’s the main use for each of these planes?</vt:lpstr>
      <vt:lpstr>Name these key airport features?</vt:lpstr>
      <vt:lpstr>Name each of these famous planes</vt:lpstr>
      <vt:lpstr>The Four Forces for Flight</vt:lpstr>
      <vt:lpstr>PowerPoint Presentation</vt:lpstr>
      <vt:lpstr>PowerPoint Presentation</vt:lpstr>
    </vt:vector>
  </TitlesOfParts>
  <Company>CBS Thurles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Chaney</dc:creator>
  <cp:lastModifiedBy>Robert Chaney</cp:lastModifiedBy>
  <cp:revision>20</cp:revision>
  <cp:lastPrinted>2015-12-04T11:37:50Z</cp:lastPrinted>
  <dcterms:created xsi:type="dcterms:W3CDTF">2015-11-30T21:54:56Z</dcterms:created>
  <dcterms:modified xsi:type="dcterms:W3CDTF">2015-12-04T14:20:01Z</dcterms:modified>
</cp:coreProperties>
</file>